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2"/>
  </p:normalViewPr>
  <p:slideViewPr>
    <p:cSldViewPr snapToGrid="0" snapToObjects="1">
      <p:cViewPr>
        <p:scale>
          <a:sx n="98" d="100"/>
          <a:sy n="98" d="100"/>
        </p:scale>
        <p:origin x="1920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F58A0-2F0B-FA44-8AE1-524EB20A5C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FB8A722-61FB-5A42-A1B1-55CE5F8298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DE8C33-43C4-B147-9F98-4141201CA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0E04D6-81CD-DD4D-AC74-73B4D5E0A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3D44B7-6479-6647-B5C9-7ECD165F8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109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8BCC74-23CE-C241-95E5-40CC73F55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B006E9-9912-7B46-AA2E-768C8AF5AF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3BCCD3-084B-A64E-8FFA-7AA4E59DB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0970BC-0414-ED45-B5DC-C40146503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535362-F6FD-AB41-A740-3910C4573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98608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F6EC28F-C66D-B143-910B-426A373B5F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018D30-B5FC-1140-AA8B-E84ADF919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BF6F5C-0ED1-1840-A696-3B7F4B4B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02CC18-08DB-E242-88E2-57FC693D7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D0BE5D-D1C5-0C4C-849D-AEF2D4E3F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817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FAEB12-7F82-B042-84B8-0DFDF534A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FBF64F-FD82-BC4C-8E76-76B9669BF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CE154F-518A-384F-A4D2-7F9043B65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741457-4D7E-8F4C-8B00-82399B1B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C8C2D9-299F-6549-BFFE-2B99637FD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1967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B55CD-13A7-9345-999A-9AE6E1874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92F0AC-F187-E046-A6F0-C9DD9F90A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2349CF-3358-A14F-865D-16FC6312E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7F2904-2DB3-4548-959A-C8A368A73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F0DF60-E02A-F740-B889-3062A4CA2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90297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64D14E-B415-D342-9852-1CFA3E8A4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9CD734-B42E-E54B-BB51-DD345707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5B9C1C-21B9-714B-9EF6-BC4B377BE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C9C12A-DA05-4747-9771-E5DC860FE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E1BD86-D6EF-914A-8324-76FBB4BA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4FC8F8-0EDA-964D-B8DA-12580B0F6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243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09639-BBF4-EF47-AC62-DE6997C6B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CD71BD-F692-C44C-B7BE-DEBEBCDB8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0B6881-7E6B-D944-9602-9FCBC1345A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3CDF4AD-8BEC-1545-A875-AEB9AB72C9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E0E0F6A-0320-9640-A832-63888854AE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9515EF1-0D3D-864E-982D-E8313A3CA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F203094-A830-8E4D-93D6-B50A600EE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86E786-1C1F-564E-8E83-6831AC52A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8879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BB7950-621F-A248-B532-421E5115F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945E96-2042-6E49-BD5B-421DE3187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132E2B-BFDD-1448-A8FA-CC6F4E0AB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0B3CE6-DDD6-1342-843E-B4D61EB6A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410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1F1023-6105-0648-A3DE-11A758608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5A7C7B-561D-7943-814A-84B35EC7B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6D5DF5-8833-0F45-8E48-76B89FFDC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99852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DC1FD-5792-2448-81D0-A800207D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993F80-CAC2-4440-BBF9-32897EC7C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741B826-49B7-8943-90B2-00A460EAF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061931-A2EC-A84A-88DE-4EB683EC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A0B38A-A9ED-B247-8D7D-DF7FA0BDB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D4A7F1-CE65-E940-A91D-287ADB101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2052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696A83-B582-A14D-BA33-5BDB63B91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4199B3C-C000-5746-8786-2AAE8C628C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42F7CD-3A4A-B043-8660-1AF8DDFDA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D8A6A5-2345-D74D-A35F-D2F65002F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8FDECE-496C-B84A-A8CF-42165A7B1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6CF344-B8A9-4F45-8B25-28B012B5C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4071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9AF35BC-0732-F749-865C-AAD06AB9B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A0ED78-16EB-0A4E-826B-BA970C34C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EE49B9-8565-044E-899C-2F9CEE9587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A06FC-AE16-7A48-AB16-84E45B5710EE}" type="datetimeFigureOut">
              <a:rPr kumimoji="1" lang="ko-KR" altLang="en-US" smtClean="0"/>
              <a:t>2018. 7. 21.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112F14-05A7-7B40-B6E1-9E9646DBFF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D1DB01-9612-0540-B437-30A1FB1EA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EF2B5-EDAF-5649-9EFF-8EFFF068A5D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22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C425DE7-436C-1647-820F-EA37B6E9533B}"/>
              </a:ext>
            </a:extLst>
          </p:cNvPr>
          <p:cNvSpPr/>
          <p:nvPr/>
        </p:nvSpPr>
        <p:spPr>
          <a:xfrm>
            <a:off x="-1263" y="0"/>
            <a:ext cx="12192000" cy="6858000"/>
          </a:xfrm>
          <a:prstGeom prst="rect">
            <a:avLst/>
          </a:prstGeom>
          <a:solidFill>
            <a:srgbClr val="3B6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4570B9C-0B82-844D-A03A-C68D9ED5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2662" y="3105150"/>
            <a:ext cx="2590800" cy="6477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79CE9F8-81D0-314C-99EE-ACA9A2385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4360" y="3088240"/>
            <a:ext cx="704236" cy="68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307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4928488-9E9B-9E4C-9A15-22AA199E2119}"/>
              </a:ext>
            </a:extLst>
          </p:cNvPr>
          <p:cNvSpPr/>
          <p:nvPr/>
        </p:nvSpPr>
        <p:spPr>
          <a:xfrm>
            <a:off x="0" y="5257800"/>
            <a:ext cx="12192000" cy="1600200"/>
          </a:xfrm>
          <a:prstGeom prst="rect">
            <a:avLst/>
          </a:prstGeom>
          <a:solidFill>
            <a:srgbClr val="3B6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060221-96C3-3242-8C6D-C874421FFE8B}"/>
              </a:ext>
            </a:extLst>
          </p:cNvPr>
          <p:cNvSpPr txBox="1"/>
          <p:nvPr/>
        </p:nvSpPr>
        <p:spPr>
          <a:xfrm>
            <a:off x="545498" y="3522776"/>
            <a:ext cx="56316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사용자와 노동자 모두 자신이 작성한 근로계약서를</a:t>
            </a:r>
            <a:endParaRPr kumimoji="1" lang="en-US" altLang="ko-KR" sz="16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스캔해 불법 여부가 있는지 확인할 수 있습니다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.</a:t>
            </a:r>
          </a:p>
          <a:p>
            <a:endParaRPr kumimoji="1" lang="en-US" altLang="ko-KR" sz="16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이상이 있는 항목은 빨간색 글자로 경고하며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,</a:t>
            </a:r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 근로계약서 표준에</a:t>
            </a:r>
            <a:endParaRPr kumimoji="1" lang="en-US" altLang="ko-KR" sz="16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없는 내용을 기입하거나 불리한 항목은 주황색 글자로 표시합니다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D73FC6-B4D0-664E-B59A-076B622362B8}"/>
              </a:ext>
            </a:extLst>
          </p:cNvPr>
          <p:cNvSpPr txBox="1"/>
          <p:nvPr/>
        </p:nvSpPr>
        <p:spPr>
          <a:xfrm>
            <a:off x="545498" y="1460318"/>
            <a:ext cx="4172937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근로계약서</a:t>
            </a:r>
            <a:endParaRPr kumimoji="1" lang="en-US" altLang="ko-KR" sz="5200" b="1" dirty="0">
              <a:solidFill>
                <a:srgbClr val="3B65FF"/>
              </a:solidFill>
              <a:latin typeface="Noto Sans CJK KR Black" panose="020B0500000000000000" pitchFamily="34" charset="-128"/>
              <a:ea typeface="Noto Sans CJK KR Black" panose="020B0500000000000000" pitchFamily="34" charset="-128"/>
            </a:endParaRPr>
          </a:p>
          <a:p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불법 유무 확인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E9CAE5E-E047-2C41-89EC-7A38B47F2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638" y="1048732"/>
            <a:ext cx="2104733" cy="43815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39B526C-38F1-7C46-A795-04BEC8049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964" y="1723745"/>
            <a:ext cx="2104733" cy="43815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3BE5390-AFD8-7E47-A42F-65C00164E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2616" y="2044335"/>
            <a:ext cx="2104733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15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27668DE-B72E-AF4B-A586-65173CFD35F0}"/>
              </a:ext>
            </a:extLst>
          </p:cNvPr>
          <p:cNvSpPr/>
          <p:nvPr/>
        </p:nvSpPr>
        <p:spPr>
          <a:xfrm>
            <a:off x="0" y="5257800"/>
            <a:ext cx="12192000" cy="1600200"/>
          </a:xfrm>
          <a:prstGeom prst="rect">
            <a:avLst/>
          </a:prstGeom>
          <a:solidFill>
            <a:srgbClr val="3B6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92F788-61DD-E44F-A3FC-0732ED520F0F}"/>
              </a:ext>
            </a:extLst>
          </p:cNvPr>
          <p:cNvSpPr txBox="1"/>
          <p:nvPr/>
        </p:nvSpPr>
        <p:spPr>
          <a:xfrm>
            <a:off x="1026761" y="3766798"/>
            <a:ext cx="3350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법률 탭에서 변호인들과 근로계약서와</a:t>
            </a:r>
            <a:endParaRPr kumimoji="1" lang="en-US" altLang="ko-KR" sz="16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관련된 상담을 할 수 있습니다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491A8A-F2F2-B148-BE47-BA415521E284}"/>
              </a:ext>
            </a:extLst>
          </p:cNvPr>
          <p:cNvSpPr txBox="1"/>
          <p:nvPr/>
        </p:nvSpPr>
        <p:spPr>
          <a:xfrm>
            <a:off x="1026761" y="2428223"/>
            <a:ext cx="279275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법률 상담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8E80661-39B0-3849-8296-921788F53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054" y="1544045"/>
            <a:ext cx="2104733" cy="43815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AD5256C-2F00-5347-A67B-E268C1598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2054" y="1544045"/>
            <a:ext cx="2104733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63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ACE41E0-69BB-2141-BE42-D97BFEA0FFE5}"/>
              </a:ext>
            </a:extLst>
          </p:cNvPr>
          <p:cNvSpPr/>
          <p:nvPr/>
        </p:nvSpPr>
        <p:spPr>
          <a:xfrm>
            <a:off x="0" y="5257800"/>
            <a:ext cx="12192000" cy="1600200"/>
          </a:xfrm>
          <a:prstGeom prst="rect">
            <a:avLst/>
          </a:prstGeom>
          <a:solidFill>
            <a:srgbClr val="3B6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9DFA74-4010-7D41-B006-0CF7BBAF016F}"/>
              </a:ext>
            </a:extLst>
          </p:cNvPr>
          <p:cNvSpPr txBox="1"/>
          <p:nvPr/>
        </p:nvSpPr>
        <p:spPr>
          <a:xfrm>
            <a:off x="1026761" y="3766798"/>
            <a:ext cx="47323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계정에 대한 정보를 확인할 수 있으며 근처에 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“</a:t>
            </a:r>
            <a:r>
              <a:rPr kumimoji="1" lang="ko-KR" altLang="en-US" sz="1600" dirty="0" err="1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땜빵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”</a:t>
            </a:r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이</a:t>
            </a:r>
            <a:endParaRPr kumimoji="1" lang="en-US" altLang="ko-KR" sz="16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필요한 일자리가 생길 때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,</a:t>
            </a:r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 푸시 알림으로 앱 이용자에게</a:t>
            </a:r>
            <a:endParaRPr kumimoji="1" lang="en-US" altLang="ko-KR" sz="16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알려주는 설정도 있습니다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9BD9D2-1AFE-1A48-9B0B-F02748EAC720}"/>
              </a:ext>
            </a:extLst>
          </p:cNvPr>
          <p:cNvSpPr txBox="1"/>
          <p:nvPr/>
        </p:nvSpPr>
        <p:spPr>
          <a:xfrm>
            <a:off x="1026761" y="2428223"/>
            <a:ext cx="407355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프로필 </a:t>
            </a:r>
            <a:r>
              <a:rPr kumimoji="1" lang="en-US" altLang="ko-KR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&amp;</a:t>
            </a:r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 설정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4D4A81C-DF23-1142-97A5-629166771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054" y="1544045"/>
            <a:ext cx="2104733" cy="43815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AF27FA6-F01C-0343-82C6-586B144C5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2054" y="1544045"/>
            <a:ext cx="2104733" cy="43815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1D4B02C-0458-5A4C-852A-2BAECCED2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7294" y="1544045"/>
            <a:ext cx="2104733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833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D8396C0-1DB9-9549-9C01-13A9B0C42090}"/>
              </a:ext>
            </a:extLst>
          </p:cNvPr>
          <p:cNvSpPr/>
          <p:nvPr/>
        </p:nvSpPr>
        <p:spPr>
          <a:xfrm>
            <a:off x="-1263" y="0"/>
            <a:ext cx="12192000" cy="6858000"/>
          </a:xfrm>
          <a:prstGeom prst="rect">
            <a:avLst/>
          </a:prstGeom>
          <a:solidFill>
            <a:srgbClr val="3B6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C3AB1F-14C5-0943-9252-850FC99FEDA0}"/>
              </a:ext>
            </a:extLst>
          </p:cNvPr>
          <p:cNvSpPr txBox="1"/>
          <p:nvPr/>
        </p:nvSpPr>
        <p:spPr>
          <a:xfrm>
            <a:off x="4698362" y="2982724"/>
            <a:ext cx="279275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5200" b="1" dirty="0">
                <a:solidFill>
                  <a:schemeClr val="bg1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시연 영상</a:t>
            </a:r>
          </a:p>
        </p:txBody>
      </p:sp>
    </p:spTree>
    <p:extLst>
      <p:ext uri="{BB962C8B-B14F-4D97-AF65-F5344CB8AC3E}">
        <p14:creationId xmlns:p14="http://schemas.microsoft.com/office/powerpoint/2010/main" val="359924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A29DE80-41C3-A243-8A1C-FBB1F25FB401}"/>
              </a:ext>
            </a:extLst>
          </p:cNvPr>
          <p:cNvSpPr txBox="1"/>
          <p:nvPr/>
        </p:nvSpPr>
        <p:spPr>
          <a:xfrm>
            <a:off x="4350509" y="2982724"/>
            <a:ext cx="348845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감사합니다</a:t>
            </a:r>
            <a:r>
              <a:rPr kumimoji="1" lang="en-US" altLang="ko-KR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.</a:t>
            </a:r>
            <a:endParaRPr kumimoji="1" lang="ko-KR" altLang="en-US" sz="5200" b="1" dirty="0">
              <a:solidFill>
                <a:srgbClr val="3B65FF"/>
              </a:solidFill>
              <a:latin typeface="Noto Sans CJK KR Black" panose="020B0500000000000000" pitchFamily="34" charset="-128"/>
              <a:ea typeface="Noto Sans CJK KR Black" panose="020B0500000000000000" pitchFamily="34" charset="-128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54CF9EF-A458-DC49-9925-0623BE36091C}"/>
              </a:ext>
            </a:extLst>
          </p:cNvPr>
          <p:cNvGrpSpPr/>
          <p:nvPr/>
        </p:nvGrpSpPr>
        <p:grpSpPr>
          <a:xfrm>
            <a:off x="5367996" y="6276632"/>
            <a:ext cx="1453479" cy="267659"/>
            <a:chOff x="4124360" y="6328883"/>
            <a:chExt cx="1453479" cy="267659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F841ED3-72B6-4F48-9463-63E9F65BD0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24360" y="6328883"/>
              <a:ext cx="276581" cy="267659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04F28CF-7D78-F145-A42E-65E2550F1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60330" y="6333112"/>
              <a:ext cx="1017509" cy="2543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7952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0CE3392-E691-084A-9C6E-D9B85D396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4360" y="3080383"/>
            <a:ext cx="704236" cy="68151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B003243-D453-9047-A7D3-5CAFD6A3F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2662" y="3105150"/>
            <a:ext cx="2590800" cy="647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13EEC1-DE86-E242-99A1-B444E35BEC30}"/>
              </a:ext>
            </a:extLst>
          </p:cNvPr>
          <p:cNvSpPr txBox="1"/>
          <p:nvPr/>
        </p:nvSpPr>
        <p:spPr>
          <a:xfrm>
            <a:off x="4644794" y="6007100"/>
            <a:ext cx="28632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400" b="1" spc="300" dirty="0" err="1">
                <a:solidFill>
                  <a:srgbClr val="3B65FF"/>
                </a:solidFill>
                <a:latin typeface="Noto Sans CJK KR" panose="020B0500000000000000" pitchFamily="34" charset="-128"/>
                <a:ea typeface="Noto Sans CJK KR" panose="020B0500000000000000" pitchFamily="34" charset="-128"/>
              </a:rPr>
              <a:t>수상막으러왔어요</a:t>
            </a:r>
            <a:endParaRPr kumimoji="1" lang="en-US" altLang="ko-KR" sz="1400" b="1" spc="300" dirty="0">
              <a:solidFill>
                <a:srgbClr val="3B65FF"/>
              </a:solidFill>
              <a:latin typeface="Noto Sans CJK KR" panose="020B0500000000000000" pitchFamily="34" charset="-128"/>
              <a:ea typeface="Noto Sans CJK KR" panose="020B0500000000000000" pitchFamily="34" charset="-128"/>
            </a:endParaRPr>
          </a:p>
          <a:p>
            <a:pPr algn="ctr"/>
            <a:r>
              <a:rPr kumimoji="1" lang="ko-KR" altLang="en-US" sz="1400" spc="3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이장훈 김진원 </a:t>
            </a:r>
            <a:r>
              <a:rPr kumimoji="1" lang="ko-KR" altLang="en-US" sz="1400" spc="300" dirty="0" err="1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나인채</a:t>
            </a:r>
            <a:r>
              <a:rPr kumimoji="1" lang="ko-KR" altLang="en-US" sz="1400" spc="3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 </a:t>
            </a:r>
            <a:r>
              <a:rPr kumimoji="1" lang="ko-KR" altLang="en-US" sz="1400" spc="300" dirty="0" err="1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최동근</a:t>
            </a:r>
            <a:endParaRPr kumimoji="1" lang="ko-KR" altLang="en-US" sz="1400" spc="3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1048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F836E68-EAEC-BA4A-A601-8191E5290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1676" y="1016423"/>
            <a:ext cx="3270069" cy="2590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CB2942A-8273-4945-A593-A9076A58D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751" y="520700"/>
            <a:ext cx="3391225" cy="473117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C479B7F-E0BB-604B-92BF-63FA8B153E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026" y="717973"/>
            <a:ext cx="4878974" cy="48387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57E1EE1-A42D-A944-9EA6-C427A9D782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6200" y="5715423"/>
            <a:ext cx="94996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738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35283-AFF3-6849-A615-4BD19C26A81D}"/>
              </a:ext>
            </a:extLst>
          </p:cNvPr>
          <p:cNvSpPr txBox="1"/>
          <p:nvPr/>
        </p:nvSpPr>
        <p:spPr>
          <a:xfrm>
            <a:off x="2194470" y="1409700"/>
            <a:ext cx="780053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#</a:t>
            </a:r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근로계약서 불법 유무 확인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89716D-29DE-EA4D-88C2-6965C15712A5}"/>
              </a:ext>
            </a:extLst>
          </p:cNvPr>
          <p:cNvSpPr txBox="1"/>
          <p:nvPr/>
        </p:nvSpPr>
        <p:spPr>
          <a:xfrm>
            <a:off x="4571727" y="2552700"/>
            <a:ext cx="304602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#</a:t>
            </a:r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구인구직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C0029B-515E-0F46-A0CB-0CBBD70389ED}"/>
              </a:ext>
            </a:extLst>
          </p:cNvPr>
          <p:cNvSpPr txBox="1"/>
          <p:nvPr/>
        </p:nvSpPr>
        <p:spPr>
          <a:xfrm>
            <a:off x="3191543" y="4800600"/>
            <a:ext cx="5806398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#</a:t>
            </a:r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변호인과 바로 연결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FC7718-9BB5-3C4C-B4B7-34FD9CFB9892}"/>
              </a:ext>
            </a:extLst>
          </p:cNvPr>
          <p:cNvSpPr txBox="1"/>
          <p:nvPr/>
        </p:nvSpPr>
        <p:spPr>
          <a:xfrm>
            <a:off x="2577596" y="3676650"/>
            <a:ext cx="7034298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#</a:t>
            </a:r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급한 일자리는 </a:t>
            </a:r>
            <a:r>
              <a:rPr kumimoji="1" lang="ko-KR" altLang="en-US" sz="5200" b="1" dirty="0" err="1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땜빵으로</a:t>
            </a:r>
            <a:endParaRPr kumimoji="1" lang="ko-KR" altLang="en-US" sz="5200" b="1" dirty="0">
              <a:solidFill>
                <a:srgbClr val="3B65FF"/>
              </a:solidFill>
              <a:latin typeface="Noto Sans CJK KR Black" panose="020B0500000000000000" pitchFamily="34" charset="-128"/>
              <a:ea typeface="Noto Sans CJK KR Black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2290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D184B2-103B-324B-B2D7-9030DE308923}"/>
              </a:ext>
            </a:extLst>
          </p:cNvPr>
          <p:cNvSpPr txBox="1"/>
          <p:nvPr/>
        </p:nvSpPr>
        <p:spPr>
          <a:xfrm>
            <a:off x="4391385" y="2982724"/>
            <a:ext cx="340670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따뜻한 알바</a:t>
            </a:r>
          </a:p>
        </p:txBody>
      </p:sp>
    </p:spTree>
    <p:extLst>
      <p:ext uri="{BB962C8B-B14F-4D97-AF65-F5344CB8AC3E}">
        <p14:creationId xmlns:p14="http://schemas.microsoft.com/office/powerpoint/2010/main" val="3897270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1BFE63B8-DD52-074C-8184-B9D41DDA6687}"/>
              </a:ext>
            </a:extLst>
          </p:cNvPr>
          <p:cNvSpPr/>
          <p:nvPr/>
        </p:nvSpPr>
        <p:spPr>
          <a:xfrm>
            <a:off x="0" y="-1805"/>
            <a:ext cx="12192000" cy="2151089"/>
          </a:xfrm>
          <a:prstGeom prst="rect">
            <a:avLst/>
          </a:prstGeom>
          <a:solidFill>
            <a:srgbClr val="3B6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669ED153-F4CD-7743-BDE8-FD243B1D4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147" y="1704340"/>
            <a:ext cx="2104733" cy="43815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004FC8F-747C-524F-88F7-54CDCF3F8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1495" y="1383750"/>
            <a:ext cx="2104733" cy="43815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FF4A5C4-047B-234E-9F9E-440E0C856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01427" y="8446575"/>
            <a:ext cx="2104733" cy="438150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9682F399-18CA-E343-A2B5-CC8ED051D7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7815" y="3091769"/>
            <a:ext cx="704236" cy="681519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6E2CE10D-B806-2C44-9AA1-8DCFE3EDBB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56117" y="3116536"/>
            <a:ext cx="2590800" cy="6477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FAF088CB-FCB1-004C-9996-2A9C080EE81D}"/>
              </a:ext>
            </a:extLst>
          </p:cNvPr>
          <p:cNvSpPr txBox="1"/>
          <p:nvPr/>
        </p:nvSpPr>
        <p:spPr>
          <a:xfrm>
            <a:off x="877863" y="4697164"/>
            <a:ext cx="53463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따뜻한 알바는 최근 불거지는 취업난과 </a:t>
            </a:r>
            <a:r>
              <a:rPr kumimoji="1" lang="ko-KR" altLang="en-US" sz="1600" dirty="0" err="1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최저시급과</a:t>
            </a:r>
            <a:endParaRPr kumimoji="1" lang="en-US" altLang="ko-KR" sz="16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같은 문제를 해결하기 위하여 근로계약서 불법 유무 정보 제공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,</a:t>
            </a: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구인구직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,</a:t>
            </a:r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  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1:1</a:t>
            </a:r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 변호인 상담과 같은 기능을 제공합니다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.</a:t>
            </a:r>
            <a:endParaRPr kumimoji="1" lang="ko-KR" altLang="en-US" sz="16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2303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71F1E83-2852-9F41-82F6-2860116A57E1}"/>
              </a:ext>
            </a:extLst>
          </p:cNvPr>
          <p:cNvSpPr/>
          <p:nvPr/>
        </p:nvSpPr>
        <p:spPr>
          <a:xfrm>
            <a:off x="0" y="5257800"/>
            <a:ext cx="12192000" cy="1600200"/>
          </a:xfrm>
          <a:prstGeom prst="rect">
            <a:avLst/>
          </a:prstGeom>
          <a:solidFill>
            <a:srgbClr val="3B6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65B371-BD42-B242-AC4E-1CAFEAC47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147" y="1704340"/>
            <a:ext cx="2104733" cy="43815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9E62497-9232-FA49-AF48-7D898F4B1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1495" y="1383750"/>
            <a:ext cx="2104733" cy="4381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B0B6A0-8D13-5244-B88B-9C9A8C73A676}"/>
              </a:ext>
            </a:extLst>
          </p:cNvPr>
          <p:cNvSpPr txBox="1"/>
          <p:nvPr/>
        </p:nvSpPr>
        <p:spPr>
          <a:xfrm>
            <a:off x="545498" y="3766798"/>
            <a:ext cx="47323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사용자는 구인을 하기 위해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,</a:t>
            </a:r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 노동자는 구직을 하기 위해</a:t>
            </a:r>
            <a:endParaRPr kumimoji="1" lang="en-US" altLang="ko-KR" sz="16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회원정보를 사용자와 노동자로 나누었습니다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286674-6FAF-3645-A108-B567815114EB}"/>
              </a:ext>
            </a:extLst>
          </p:cNvPr>
          <p:cNvSpPr txBox="1"/>
          <p:nvPr/>
        </p:nvSpPr>
        <p:spPr>
          <a:xfrm>
            <a:off x="545498" y="2428223"/>
            <a:ext cx="563487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사용자</a:t>
            </a:r>
            <a:r>
              <a:rPr kumimoji="1" lang="en-US" altLang="ko-KR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,</a:t>
            </a:r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 노동자 구분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97DE310-18F9-2044-A37C-227A549CD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6147" y="1704340"/>
            <a:ext cx="2104733" cy="43815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3CEABD8-1BF6-2645-9290-CD9D77B712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1494" y="1383750"/>
            <a:ext cx="2104733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5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210BDB1-7F53-8D4F-AE2B-D1800297480D}"/>
              </a:ext>
            </a:extLst>
          </p:cNvPr>
          <p:cNvSpPr/>
          <p:nvPr/>
        </p:nvSpPr>
        <p:spPr>
          <a:xfrm>
            <a:off x="0" y="5257800"/>
            <a:ext cx="12192000" cy="1600200"/>
          </a:xfrm>
          <a:prstGeom prst="rect">
            <a:avLst/>
          </a:prstGeom>
          <a:solidFill>
            <a:srgbClr val="3B6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BB71209-1BBB-7F42-B93D-CF53EC8E5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147" y="1704340"/>
            <a:ext cx="2104733" cy="43815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7BD49E7-DA02-FC44-A30F-32E289F67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1495" y="1383750"/>
            <a:ext cx="2104733" cy="4381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929363-8FF1-DE4C-9598-A40DBF7E934A}"/>
              </a:ext>
            </a:extLst>
          </p:cNvPr>
          <p:cNvSpPr txBox="1"/>
          <p:nvPr/>
        </p:nvSpPr>
        <p:spPr>
          <a:xfrm>
            <a:off x="545498" y="3766798"/>
            <a:ext cx="35862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노동자 계정의 사용자는 사용자가 등록한</a:t>
            </a:r>
            <a:endParaRPr kumimoji="1" lang="en-US" altLang="ko-KR" sz="16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구인공고글을 확인할 수 있습니다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273EB4-F446-9A4C-88F7-3180BB28F291}"/>
              </a:ext>
            </a:extLst>
          </p:cNvPr>
          <p:cNvSpPr txBox="1"/>
          <p:nvPr/>
        </p:nvSpPr>
        <p:spPr>
          <a:xfrm>
            <a:off x="545498" y="2428223"/>
            <a:ext cx="264046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200" b="1" dirty="0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구직하기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7341800-0F20-0945-9526-675A217B4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6146" y="1704340"/>
            <a:ext cx="2104733" cy="43815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1DBA70C-706D-BE41-BC56-E79FB3F961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1495" y="1383750"/>
            <a:ext cx="2104733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591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13D3F88-5106-F64D-86F4-4F8AA2BCE87D}"/>
              </a:ext>
            </a:extLst>
          </p:cNvPr>
          <p:cNvSpPr/>
          <p:nvPr/>
        </p:nvSpPr>
        <p:spPr>
          <a:xfrm>
            <a:off x="0" y="5257800"/>
            <a:ext cx="12192000" cy="1600200"/>
          </a:xfrm>
          <a:prstGeom prst="rect">
            <a:avLst/>
          </a:prstGeom>
          <a:solidFill>
            <a:srgbClr val="3B6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86CB84-16E0-A44F-893A-86836434F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147" y="1704340"/>
            <a:ext cx="2104733" cy="43815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8B9D1F-463D-7042-BF1E-364091C33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1495" y="1383750"/>
            <a:ext cx="2104733" cy="4381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DD1509-65AA-FF46-8116-57F7DA713B42}"/>
              </a:ext>
            </a:extLst>
          </p:cNvPr>
          <p:cNvSpPr txBox="1"/>
          <p:nvPr/>
        </p:nvSpPr>
        <p:spPr>
          <a:xfrm>
            <a:off x="545498" y="3766798"/>
            <a:ext cx="6006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사용자는 급하게 필요한 일자리는 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“</a:t>
            </a:r>
            <a:r>
              <a:rPr kumimoji="1" lang="ko-KR" altLang="en-US" sz="1600" dirty="0" err="1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땜빵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”</a:t>
            </a:r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글로 게시할 수 있습니다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.</a:t>
            </a: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노동자는 경매방식으로 사용자에게 자신이 가장 낮은 임금으로</a:t>
            </a:r>
            <a:endParaRPr kumimoji="1" lang="en-US" altLang="ko-KR" sz="1600" dirty="0">
              <a:solidFill>
                <a:srgbClr val="3B65FF"/>
              </a:solidFill>
              <a:latin typeface="Noto Sans CJK KR Medium" panose="020B0500000000000000" pitchFamily="34" charset="-128"/>
              <a:ea typeface="Noto Sans CJK KR Medium" panose="020B0500000000000000" pitchFamily="34" charset="-128"/>
            </a:endParaRPr>
          </a:p>
          <a:p>
            <a:r>
              <a:rPr kumimoji="1" lang="ko-KR" altLang="en-US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일을 할 수 있다고 어필해 사용자가 빠르게 구인할 수 있도록 돕습니다</a:t>
            </a:r>
            <a:r>
              <a:rPr kumimoji="1" lang="en-US" altLang="ko-KR" sz="1600" dirty="0">
                <a:solidFill>
                  <a:srgbClr val="3B65FF"/>
                </a:solidFill>
                <a:latin typeface="Noto Sans CJK KR Medium" panose="020B0500000000000000" pitchFamily="34" charset="-128"/>
                <a:ea typeface="Noto Sans CJK KR Medium" panose="020B0500000000000000" pitchFamily="34" charset="-128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B8CCA6-0995-014A-B28F-F3E69C6DEEE4}"/>
              </a:ext>
            </a:extLst>
          </p:cNvPr>
          <p:cNvSpPr txBox="1"/>
          <p:nvPr/>
        </p:nvSpPr>
        <p:spPr>
          <a:xfrm>
            <a:off x="545498" y="2428223"/>
            <a:ext cx="141256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200" b="1" dirty="0" err="1">
                <a:solidFill>
                  <a:srgbClr val="3B65FF"/>
                </a:solidFill>
                <a:latin typeface="Noto Sans CJK KR Black" panose="020B0500000000000000" pitchFamily="34" charset="-128"/>
                <a:ea typeface="Noto Sans CJK KR Black" panose="020B0500000000000000" pitchFamily="34" charset="-128"/>
              </a:rPr>
              <a:t>땜빵</a:t>
            </a:r>
            <a:endParaRPr kumimoji="1" lang="ko-KR" altLang="en-US" sz="5200" b="1" dirty="0">
              <a:solidFill>
                <a:srgbClr val="3B65FF"/>
              </a:solidFill>
              <a:latin typeface="Noto Sans CJK KR Black" panose="020B0500000000000000" pitchFamily="34" charset="-128"/>
              <a:ea typeface="Noto Sans CJK KR Black" panose="020B0500000000000000" pitchFamily="34" charset="-128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8D9F3D5-F419-3F4A-A901-D41B95593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6146" y="1704340"/>
            <a:ext cx="2104733" cy="43815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F4C3F56-DEF3-E245-9276-ED2CADB062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1495" y="1383750"/>
            <a:ext cx="2104733" cy="43815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939A386-4728-9C42-9FEB-F1776EB951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1495" y="1383750"/>
            <a:ext cx="2104733" cy="43815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F6CCADB-3669-9743-80BE-D32FEC903E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66146" y="1704340"/>
            <a:ext cx="2104733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933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187</Words>
  <Application>Microsoft Macintosh PowerPoint</Application>
  <PresentationFormat>와이드스크린</PresentationFormat>
  <Paragraphs>36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Noto Sans CJK KR</vt:lpstr>
      <vt:lpstr>Noto Sans CJK KR Black</vt:lpstr>
      <vt:lpstr>Noto Sans CJK KR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진원 김</dc:creator>
  <cp:keywords/>
  <dc:description/>
  <cp:lastModifiedBy>진원 김</cp:lastModifiedBy>
  <cp:revision>10</cp:revision>
  <dcterms:created xsi:type="dcterms:W3CDTF">2018-07-20T20:27:09Z</dcterms:created>
  <dcterms:modified xsi:type="dcterms:W3CDTF">2018-07-20T22:00:23Z</dcterms:modified>
  <cp:category/>
</cp:coreProperties>
</file>

<file path=docProps/thumbnail.jpeg>
</file>